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DF0340-11DB-4233-88B8-8FD93E4E03D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79F6D4-5D0C-48FB-8A21-BEB4150C6E9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0E494C-B184-438C-A825-79223873CC5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2024-09-21T02:15:47Z</dcterms:modified>
</cp:coreProperties>
</file>