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B0204-40FD-4DCB-BC96-05EED21FC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CE707-032B-4111-AAF3-4DC07A87B6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BEF7E-57B5-48F1-88FE-EC7A873E20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2024-05-10T12:33:38Z</dcterms:modified>
</cp:coreProperties>
</file>