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52EC4-9598-4B2F-B676-F99168BF8C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33F5E-CE97-4A05-81AD-110CA73BB2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odds ratios for various outcomes as a function of 1, 2, or 3 prior vascular territories involved (vs. none). CHF, congestive heart failure; MI,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0B945-B7E5-430B-836A-0A1D28105A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10, May 2009, Pages 1195–1202,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Adjusted odds ratios for various outcomes as a function of 1, 2, or 3 prior vascular territories involved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Adjusted odds ratios for various outcomes as a function of 1, 2, or 3 prior vascular territories involved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2024-04-26T11:59:59Z</dcterms:modified>
</cp:coreProperties>
</file>