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988B64-D207-4635-9F6B-026901BFCA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302DB0-12D9-4142-9B38-7F9E2A43B1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27 </a:t>
            </a:r>
            <a:r>
              <a:rPr lang="en-US" altLang="en-US">
                <a:latin typeface="Arial" pitchFamily="34" charset="0"/>
                <a:ea typeface="Arial" pitchFamily="34" charset="0"/>
              </a:rPr>
              <a:t>Comparison of the expected stellar mass density based on the SFR, with the measured values at a range of redshifts. Filled triangle shows our determination of the intrinsic local stellar mass density; filled circle shows the observed value. Recent determinations at higher redshifts by other groups (as labelled) are also shown. Dotted, dashed and solid curves show the result of inserting the SFRs shown in the previous figure in equation (16).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B374B9-FEF6-4F0A-9031-4F0019924B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0.1642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404, Issue 4, June 2010, Pages 2087–2122, </a:t>
            </a:r>
            <a:r>
              <a:rPr lang="en-US" altLang="en-US" sz="1000">
                <a:solidFill>
                  <a:srgbClr val="333333"/>
                </a:solidFill>
                <a:hlinkClick r:id="rId3"/>
              </a:rPr>
              <a:t>https://doi.org/10.1111/j.1365-2966.2010.16425.x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27 </a:t>
            </a:r>
            <a:r>
              <a:rPr lang="en-US" altLang="en-US" b="0"/>
              <a:t>Comparison of the expected stellar mass density based on the SFR, with the measured values at a range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27 Comparison of the expected stellar mass density based on the SFR, with the measured values at a range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2024-04-26T15:12:59Z</dcterms:modified>
</cp:coreProperties>
</file>