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6B108-A6FB-4BCD-A0BF-C383E3618D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09AE3-25D1-4B5F-B1B0-6463F1AAB1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47409-2E82-4C8C-A670-A62A6722AF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2024-04-27T00:36:03Z</dcterms:modified>
</cp:coreProperties>
</file>