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473FED-285A-4A22-B7CC-73CDC75C89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AEDFC-3C5E-41C8-8018-F27F456157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Optical intensity measurements from deprived (D) and non-deprived (ND) regions of V-1 are graphed for CO, non-phosphorylated neurofilament, phosphorylated neurofilament, and nissl after 3 months of infant or adult monocular deprivation. After infant deprivation, all markers except nissl staining showed a significant decrease in deprived regions of V-1. Results from adult deprivation showed a similar loss of CO staining compared with infant deprivation but no loss of either neurofilament labeling within deprived regions of V-1. These results indicate that the loss of neurofilament labeling as a result of monocular deprivation occurred only when deprivation began within the highly plastic sensitive period early in life. Double asterisks indicate significant difference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C1390-04EC-43C6-BDEC-F1B6A55A64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1146–1154,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Optical intensity measurements from deprived (D) and non-deprived (ND) regions of V-1 are graphed for CO,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Optical intensity measurements from deprived (D) and non-deprived (ND) regions of V-1 are graphed for CO,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2024-04-26T19:00:29Z</dcterms:modified>
</cp:coreProperties>
</file>