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6DC83-D332-49A3-B543-6172E124D1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1FA80-86BD-4833-AB74-820498A2D9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3D renderings showing the trajectory of the stem portion of the MdLF as resulted from DT-MRI–based segmentation in the 8 hemispheres (8 hemispheres, 1R through 4L) of all the subjects analyzed in the study in a lateral view. The MdLF is shown in green projected on the background of a parasagittal T2-EPI section. Abbreviations: L: left; R: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7FC56-4B31-4E4D-8027-7859A7CBFC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4, April 2009, Pages 777–785,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3D renderings showing the trajectory of the stem portion of the MdLF as resulted from DT-MRI–based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3D renderings showing the trajectory of the stem portion of the MdLF as resulted from DT-MRI–based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2024-04-27T02:22:10Z</dcterms:modified>
</cp:coreProperties>
</file>