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E7753-6884-424B-8F3C-2D74E54E47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53FE8-D45C-44CB-BA42-D40759B150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64F7E5-BB74-46EB-9F3B-6A5526FF5F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2024-05-08T04:30:18Z</dcterms:modified>
</cp:coreProperties>
</file>