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594D6A1-66DC-4360-8700-BA9B5F50DD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4F8018-EC32-4F00-A29C-7FA6613CAA2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F43B8D-CC3A-4415-AD63-32EDA328FE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2024-09-19T02:04:22Z</dcterms:modified>
</cp:coreProperties>
</file>