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B2311-06A5-4FF6-9979-969CD7FAB6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39B9B-86A6-41BF-830D-98FA6AE33D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C86D5C-CBD3-4BEC-BAA7-ED4C05F892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2024-09-20T05:57:06Z</dcterms:modified>
</cp:coreProperties>
</file>