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939969-223F-4DA9-9116-A727A5276A7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E9364F-1596-4FD6-9D0E-6A796E860FD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284869-805C-4BDB-9A36-1AB488C70D8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2024-05-11T02:46:31Z</dcterms:modified>
</cp:coreProperties>
</file>