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7494E2-AD32-4337-B3A7-93B5AA9309D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1F7B03-12E5-4FA2-AB09-7FAB626A183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0D4721-D1C6-4199-8BCF-6884F7D2509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2024-09-19T08:35:13Z</dcterms:modified>
</cp:coreProperties>
</file>