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99F89-0B1D-44CB-8D3E-47AA82C4C4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435BE-618F-45D6-8384-046C01454C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49DEDD-DC70-49B4-B0F5-0835EBC6AC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2024-09-20T03:07:25Z</dcterms:modified>
</cp:coreProperties>
</file>