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A5982-8B5F-46BA-B672-E0C8A2BD43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CC8BDF-3F9E-4371-A75D-5F56933695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Left-hand panel: the effect of the MBH–host galaxy relation, assuming that accretion always takes place for a single black hole before merger (‘SA’ models), on the number of observable systems. The plot shows the number of total (thin lines) and resolvable (thick lines) sources N(δtgw) as a function of δtgw (see equation 22). Four different MBH merger scenarios are considered: Tu-SA (solid line), Tr-SA (long–dashed lines), Mc-SA (short–dashed lines) and La-SA (dotted lines) (see Section 2 for a description of the models). Right-hand panel: the effect of the MBH accretion model on the number of individually observable systems. The plot shows the number of resolvable sources only, N(δtgw) as a function of δtgw. As reference for the MBH–host galaxy relation, models ‘La’ (thick lines) and ‘Tr’ (thin lines) are considered. The line style is as follows: models La-SA and Tr-SA (solid lines), La-DA and Tr-DA (short–dashed lines), and La-NA and Tr-NA (long–dashed lines). The duration of the observation is set to T= 5 yr.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074BFC-BB75-4C9A-B8C3-2AE1E16E8A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44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394, Issue 4, April 2009, Pages 2255–2265,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https://doi.org/10.1111/j.1365-2966.2009.14499.x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Left-hand panel: the effect of the MBH–host galaxy relation, assuming that accretion always takes place for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Left-hand panel: the effect of the MBH–host galaxy relation, assuming that accretion always takes place for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2024-05-01T21:14:27Z</dcterms:modified>
</cp:coreProperties>
</file>