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33308F-F15D-4EEB-BDDE-C14DB3D898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6DBE6E-67C6-4F0C-AD39-BC74F79A22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Impact of charge on renal signal. nu/nu mice were injected with 64Cu-fibronectin domain via the tail vein. Five-minute static scans were acquired at 1, 2, 4 and 24 h post-injection. Signals in the kidney were quantified with AsiProVM. Value and error bars represent mean and standard deviation (n = 3–5). (A) D′ and mutants at 1 h post-injection. (B) A′ and mutants at 1 h post-injection. Net charges are calculated from the protein sequence at pH 7.4 assuming independent, accessible amino acids. (C) D′ (filled squares) and D-12 (open diamonds) at 1, 2, 4 and 24 h post-injection. (D) A′ (filled squares) and A-42 (open diamonds) at 1, 2, 4 and 24 h post-injection.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44FB7-ADCF-43EA-BB5E-5B5A4A869D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rotein/gzs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Protein Eng Des Sel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2012, Pages 639–648,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https://doi.org/10.1093/protein/gzs036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5. </a:t>
            </a:r>
            <a:r>
              <a:rPr lang="en-US" altLang="en-US" b="0"/>
              <a:t>Impact of charge on renal signal. nu/nu mice were injected with </a:t>
            </a:r>
            <a:r>
              <a:rPr lang="en-US" altLang="en-US" b="0" baseline="30000"/>
              <a:t>64</a:t>
            </a:r>
            <a:r>
              <a:rPr lang="en-US" altLang="en-US" b="0"/>
              <a:t>Cu-fibronectin domain via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5. Impact of charge on renal signal. nu/nu mice were injected with 64Cu-fibronectin domain via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2024-04-27T01:28:06Z</dcterms:modified>
</cp:coreProperties>
</file>