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B0025B-B725-4A53-AE9A-9B5D5707D8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9C5A5-0062-4728-8E2D-3AAAADC599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675818-EB9C-49AA-86DC-6A456CC8CE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2024-04-26T12:05:06Z</dcterms:modified>
</cp:coreProperties>
</file>