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92F029-1F85-4E11-A577-D7AF61B05CA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AAF55C-06BF-47ED-A3C8-D07CDFABFE8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Confocal laser-scanning digital images of the TMR retrograde-labeled neurons (A), GABAAR-positive neurons (B) and GABAergic-positive terminals (C) in the VLO. GABAAR-positive neurons were stained with FITC and GABAergic terminals were labeled with Cy5. GABAergic terminals were closely connected with TMR retrograde-labeled neurons that were also GABAAR positive. Arrowheads indicate the closely connected sites. Scale bars = 20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82AC3D-7FB9-4316-9FE6-93D1CD288AC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6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6, June 2009, Pages 1263–1272,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Confocal laser-scanning digital images of the TMR retrograde-labeled neurons (A), GABA</a:t>
            </a:r>
            <a:r>
              <a:rPr lang="en-US" altLang="en-US" b="0" baseline="-25000"/>
              <a:t>A</a:t>
            </a:r>
            <a:r>
              <a:rPr lang="en-US" altLang="en-US" b="0"/>
              <a:t>R-positive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Confocal laser-scanning digital images of the TMR retrograde-labeled neurons (A), GABAAR-positive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2024-09-20T01:52:13Z</dcterms:modified>
</cp:coreProperties>
</file>