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FF8C6-5296-43E0-9223-47EB0DEF82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027C5-34C7-4968-9E88-97DA6AC9E6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Confocal laser-scanning digital images of the TMR retrograde-labeled neurons (A), GABAAR-positive neurons (B) and GABAergic-positive terminals (C) in the VLO. GABAAR-positive neurons were stained with FITC and GABAergic terminals were labeled with Cy5. GABAergic terminals were closely connected with TMR retrograde-labeled neurons that were also GABAAR positive. Arrowheads indicate the closely connected sites. Scale bars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3FF77-6F48-432B-8A06-C8699C54C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Confocal laser-scanning digital images of the TMR retrograde-labeled neurons (A), GABA</a:t>
            </a:r>
            <a:r>
              <a:rPr lang="en-US" altLang="en-US" b="0" baseline="-25000"/>
              <a:t>A</a:t>
            </a:r>
            <a:r>
              <a:rPr lang="en-US" altLang="en-US" b="0"/>
              <a:t>R-positive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Confocal laser-scanning digital images of the TMR retrograde-labeled neurons (A), GABAAR-positive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2024-09-18T19:51:06Z</dcterms:modified>
</cp:coreProperties>
</file>