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DE335E-6531-4462-9D45-8AB01CE470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A794A5-5358-477B-9F90-870FD70196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Confocal laser-scanning digital images of the TMR retrograde-labeled neurons (A), GABAAR-positive neurons (B) and GABAergic-positive terminals (C) in the VLO. GABAAR-positive neurons were stained with FITC and GABAergic terminals were labeled with Cy5. GABAergic terminals were closely connected with TMR retrograde-labeled neurons that were also GABAAR positive. Arrowheads indicate the closely connected sites. Scale bars =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0F5C5-08B4-4855-BE1C-CE4681BAE7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1263–1272,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Confocal laser-scanning digital images of the TMR retrograde-labeled neurons (A), GABA</a:t>
            </a:r>
            <a:r>
              <a:rPr lang="en-US" altLang="en-US" b="0" baseline="-25000"/>
              <a:t>A</a:t>
            </a:r>
            <a:r>
              <a:rPr lang="en-US" altLang="en-US" b="0"/>
              <a:t>R-positive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Confocal laser-scanning digital images of the TMR retrograde-labeled neurons (A), GABAAR-positive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2024-05-08T00:10:08Z</dcterms:modified>
</cp:coreProperties>
</file>