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04B9C6-BA36-4F4C-B5F1-37DA04BF93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E8E4E2-84BA-48F6-8C46-927AD77556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Marginal effects of legal systems on FDI over distance years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2013 International Studies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17379D-44BC-4D6E-A2FB-DC97C80E257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fpa.1202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Foreign Policy Anal</a:t>
            </a:r>
            <a:r>
              <a:rPr lang="en-US" altLang="en-US" sz="1000">
                <a:solidFill>
                  <a:srgbClr val="333333"/>
                </a:solidFill>
              </a:rPr>
              <a:t>, Volume 10, Issue 4, October 2014, Pages 393–411,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https://doi.org/10.1111/fpa.12026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Marginal effects of legal systems on FDI over distance years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7939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Marginal effects of legal systems on FDI over distance years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2024-09-19T04:21:31Z</dcterms:modified>
</cp:coreProperties>
</file>