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6B339-A039-47C4-9B9C-D4AF956102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D4149-6F40-427E-BE65-CFCE2DD099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Marginal effects of legal systems on FDI over distance years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International Studies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D5C586-8DB5-445D-A257-474CCA690A1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fpa.12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Foreign Policy Anal</a:t>
            </a:r>
            <a:r>
              <a:rPr lang="en-US" altLang="en-US" sz="1000">
                <a:solidFill>
                  <a:srgbClr val="333333"/>
                </a:solidFill>
              </a:rPr>
              <a:t>, Volume 10, Issue 4, October 2014, Pages 393–411,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https://doi.org/10.1111/fpa.12026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Marginal effects of legal systems on FDI over distance years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793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1 Marginal effects of legal systems on FDI over distance years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2024-05-08T01:35:50Z</dcterms:modified>
</cp:coreProperties>
</file>