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651ABE-2FA7-498F-AAA8-7BEE9042B0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10D48-808B-4D20-A4CD-7317C49E17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Marginal effects of legal systems on FDI over distance years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606A3-7E4B-4B0A-A211-88E3551961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fpa.12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Foreign Policy Anal</a:t>
            </a:r>
            <a:r>
              <a:rPr lang="en-US" altLang="en-US" sz="1000">
                <a:solidFill>
                  <a:srgbClr val="333333"/>
                </a:solidFill>
              </a:rPr>
              <a:t>, Volume 10, Issue 4, October 2014, Pages 393–411,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https://doi.org/10.1111/fpa.12026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Marginal effects of legal systems on FDI over distance years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93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Marginal effects of legal systems on FDI over distance years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2024-09-20T04:14:55Z</dcterms:modified>
</cp:coreProperties>
</file>