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3EC08A-E691-4DD9-B1C7-D66E562281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6DA774-396B-40B6-8FAB-AC459A98BD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pVWFA seed map. Map displays voxels showing significant correlations (Z ≤ −3.5 or Z ≥ 3.5) with the rs-fcMRI time course of the pVWFA in 23 adults. The location of the pVWFA seed is marked with a red sphere.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00636-095D-4BE7-BEF1-0C009F61B7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537–549,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pVWFA seed map. Map displays voxels showing significant correlations (Z ≤ −3.5 or Z ≥ 3.5) with the rs-fcMRI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pVWFA seed map. Map displays voxels showing significant correlations (Z ≤ −3.5 or Z ≥ 3.5) with the rs-fcMRI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2024-05-04T22:37:43Z</dcterms:modified>
</cp:coreProperties>
</file>