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28E10C-CA4C-4F6E-9952-C271044E47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137B8D-0CE4-4446-8141-7522BDCB60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pVWFA seed map. Map displays voxels showing significant correlations (Z ≤ −3.5 or Z ≥ 3.5) with the rs-fcMRI time course of the pVWFA in 23 adults. The location of the pVWFA seed is marked with a red sphere.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67184-E949-416C-9286-DCC2EC8F3B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537–549,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pVWFA seed map. Map displays voxels showing significant correlations (Z ≤ −3.5 or Z ≥ 3.5) with the rs-fcMRI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pVWFA seed map. Map displays voxels showing significant correlations (Z ≤ −3.5 or Z ≥ 3.5) with the rs-fcMRI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2024-09-20T16:30:47Z</dcterms:modified>
</cp:coreProperties>
</file>