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03D5FB-A20C-42D7-BC63-B4C445E5DB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985EC2-AA3B-4D04-A567-F0C6C84329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Computed tomographic scan of the abdomen and pelvis showing a cystic liver lesion with some peripheral higher attenuation, likely an abscess.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for the Infectious Diseases Society of America 2019.This work is written by (a) US Government employee(s)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23F74C-D1EB-4AB2-B881-4FE4E6C948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id/ciy7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69, Issue 3, 1 August 2019, Pages 554–556,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https://doi.org/10.1093/cid/ciy756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Computed tomographic scan of the abdomen and pelvis showing a cystic liver lesion with some peripheral higher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Computed tomographic scan of the abdomen and pelvis showing a cystic liver lesion with some peripheral higher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2024-05-08T14:07:53Z</dcterms:modified>
</cp:coreProperties>
</file>