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CE8E9-3325-44EE-B263-328109086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FA5B0-30A0-4EF4-B991-968D365B2F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94FD7-43F4-41E2-97D8-A58C616018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2024-09-18T23:41:53Z</dcterms:modified>
</cp:coreProperties>
</file>