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361843-31AE-4756-8E67-FE0CB0F9BD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169269-D820-47CF-9046-B5DF9781AC6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73CAB7-E58C-4211-8E08-631F4E848F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2024-09-20T02:18:15Z</dcterms:modified>
</cp:coreProperties>
</file>