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2743B-96B7-4D58-8B18-1CC610D8E0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03AA8E-FED7-4AA6-B9A2-D4156F1F89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Concentration of triglycerides (TG) and two lipoproteins, VLDL and chylomicrons, which are under the physiologic control of MTP, according to MTP rs2866164 genotype (CC vs CG/GG) in offspring and controls. Results are adjusted for age and gender. (A) Total plasma TG, (B) plasma VLDL, and (C) chylomicrons. Values are means ± SE. *p &lt; 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29FF4F-61A2-44D7-A3D5-9A30785583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s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67, Issue 11, November 2012, Pages 1153–1160,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https://doi.org/10.1093/gerona/gls103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Concentration of triglycerides (TG) and two lipoproteins, VLDL and chylomicrons, which are under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Concentration of triglycerides (TG) and two lipoproteins, VLDL and chylomicrons, which are under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2024-04-26T14:56:48Z</dcterms:modified>
</cp:coreProperties>
</file>