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0CF2D-4085-448C-B980-13BE140770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D33ED-AB0C-4853-9E0A-54DB4AE93F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94DF9-94F7-4099-BE08-252ADBC242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2024-04-26T16:14:19Z</dcterms:modified>
</cp:coreProperties>
</file>