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F95A3D-6671-434F-B57E-192CDB68A6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B7D69E-7667-41AE-8AAA-64B8D01328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Identification of human T regs . Human T regs are classified into naive and effector T regs by the expression levels of a naive marker CD45RA and of FoxP3. In TMEs compared with blood, naive T reg (fraction I, Fr. I) numbers are reduced and highly suppressive effector T reg (fraction II) numbers are increased, expressing CTLA-4, PD-1, TIM-3 and CCR4. The frequency of FoxP3 + non-T reg cells (fraction III) is variable depending on cancer types.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The Japanese Society for Immunology. All rights reserved. For permissions, please e-mail: journals.permissions@oup.comThis article is published and distributed under the terms of the Oxford University Press, Standard Journals Publication Model (https://academic.oup.com/pages/standard-publication-reuse-rights)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596A66-1DBF-4EB5-A1BC-FB9C487418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 regs in cancer immunity. In cancer patients with minimal neoantigens (top part of the figure), T regs appear to be primed at the secondary lymphoid organs and traffic to the TME by chemotaxis. T regs suppress effective antitumor immunity and/or contribute to tumor progression and metastasis. In contrast, in cancer patients with abundant neoantigens (bottom part of the figure), effector cells including CD8 + T cells are primed and expanded; while they are suppressed in local tumor sites by the immune suppressive network and chronic exposure to cancer antigens in tumors, they are yet on stand-by for tumor killing upon re-stimulation with inhibition of the immune suppressive network, particularly PD-1 signaling. Grz, granzyme; MDSC, myeloid-derived suppressor cell; Prf, perforin; T R , regulatory T cell.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The Japanese Society for Immunology. All rights reserved. For permissions, please e-mail: journals.permissions@oup.comThis article is published and distributed under the terms of the Oxford University Press, Standard Journals Publication Model (https://academic.oup.com/pages/standard-publication-reuse-rights)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596A66-1DBF-4EB5-A1BC-FB9C4874187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imm/dxw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ntimm/dxw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Immunol</a:t>
            </a:r>
            <a:r>
              <a:rPr lang="en-US" altLang="en-US" sz="1000">
                <a:solidFill>
                  <a:srgbClr val="333333"/>
                </a:solidFill>
              </a:rPr>
              <a:t>, Volume 28, Issue 8, August 2016, Pages 401–409,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https://doi.org/10.1093/intimm/dxw025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 Identification of human T </a:t>
            </a:r>
            <a:r>
              <a:rPr lang="en-US" altLang="en-US" b="0" baseline="-25000"/>
              <a:t>regs</a:t>
            </a:r>
            <a:r>
              <a:rPr lang="en-US" altLang="en-US" b="0"/>
              <a:t> . Human T </a:t>
            </a:r>
            <a:r>
              <a:rPr lang="en-US" altLang="en-US" b="0" baseline="-25000"/>
              <a:t>regs</a:t>
            </a:r>
            <a:r>
              <a:rPr lang="en-US" altLang="en-US" b="0"/>
              <a:t> are classified into naive and effector 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654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Immunol</a:t>
            </a:r>
            <a:r>
              <a:rPr lang="en-US" altLang="en-US" sz="1000">
                <a:solidFill>
                  <a:srgbClr val="333333"/>
                </a:solidFill>
              </a:rPr>
              <a:t>, Volume 28, Issue 8, August 2016, Pages 401–409,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https://doi.org/10.1093/intimm/dxw025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 T </a:t>
            </a:r>
            <a:r>
              <a:rPr lang="en-US" altLang="en-US" b="0" baseline="-25000"/>
              <a:t>regs</a:t>
            </a:r>
            <a:r>
              <a:rPr lang="en-US" altLang="en-US" b="0"/>
              <a:t> in cancer immunity. In cancer patients with minimal neoantigens (top part of the figure),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28900" y="1371600"/>
            <a:ext cx="389004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 Identification of human T regs . Human T regs are classified into naive and effector T ...</vt:lpstr>
      <vt:lpstr>Fig. 2.  T regs in cancer immunity. In cancer patients with minimal neoantigens (top part of the figure),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2024-04-26T00:45:56Z</dcterms:modified>
</cp:coreProperties>
</file>