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717AA-F46D-46FB-8AA2-2B71FD319D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D5240-D006-4090-9DB7-3E279F0A79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Diagnostic and Sex Differences in the Left Hippocampus. All figures plot mean volumes ± 95%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920C9-091D-42F1-AC54-63AD8FB18B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Diagnostic and Sex Differences in the Left Amygdala.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920C9-091D-42F1-AC54-63AD8FB18B7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Diagnostic Differences in the Thalamus and Right Nucleus Accumbens.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920C9-091D-42F1-AC54-63AD8FB18B7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m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hbul/sbm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hbul/sbm1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2008, Pages 37–46,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https://doi.org/10.1093/schbul/sbm120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Diagnostic and Sex Differences in the Left Hippocampus. All figures plot mean volumes ± 95% confidence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58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2008, Pages 37–46,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https://doi.org/10.1093/schbul/sbm120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Diagnostic and Sex Differences in the Left Amygdala.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63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2008, Pages 37–46,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https://doi.org/10.1093/schbul/sbm120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Diagnostic Differences in the Thalamus and Right Nucleus Accumbens.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30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Diagnostic and Sex Differences in the Left Hippocampus. All figures plot mean volumes ± 95% confidence ...</vt:lpstr>
      <vt:lpstr>Fig. 2. Diagnostic and Sex Differences in the Left Amygdala.
</vt:lpstr>
      <vt:lpstr>Fig. 3. Diagnostic Differences in the Thalamus and Right Nucleus Accumbens.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2024-04-26T09:08:52Z</dcterms:modified>
</cp:coreProperties>
</file>