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713FA9-10A0-4230-8C86-54096ECD112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39156A-815A-4794-8D75-302509D877F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0B48F2-6834-4E9A-8467-512F40801D9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2024-09-19T10:43:47Z</dcterms:modified>
</cp:coreProperties>
</file>