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056A11-B0F1-4DCE-8363-C8D59F96E1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AD8EC-D0B7-4916-8B9E-7CDB0C7231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017D20-6278-4998-AC3F-AFF3300C5E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2024-09-20T10:09:15Z</dcterms:modified>
</cp:coreProperties>
</file>