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A1B60-D044-4A4D-B5F4-AD1E68EB86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23C52-EFC7-4DF3-96D7-C33BDE41B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6B8B9-7DCE-4004-84A2-6B79CB84A9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2024-05-08T23:20:52Z</dcterms:modified>
</cp:coreProperties>
</file>