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65B838-ADF3-4113-B785-223951C476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5A33DE-61C1-4CF6-BD89-62AFD4A9DC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2E8C24-84DC-436B-9D9B-C2E5FAD0601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2024-09-20T23:58:28Z</dcterms:modified>
</cp:coreProperties>
</file>