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DD27CE-3B0E-4696-A5E3-F1F7648326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2F56C-D521-4E41-AE93-0FB9A531DA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F98CC-E5E3-438B-960C-80338EDAF1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2024-05-05T02:33:00Z</dcterms:modified>
</cp:coreProperties>
</file>