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7C8DD-2AC3-46E7-8E08-DC8FC2F1FB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1364A-9E60-4092-AE5A-66487348DA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Theoretical model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2CEB35-A322-4600-BE92-AC2A6DF45D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decision interruption procedure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2CEB35-A322-4600-BE92-AC2A6DF45DE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 results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2CEB35-A322-4600-BE92-AC2A6DF45DE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4 results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2CEB35-A322-4600-BE92-AC2A6DF45DE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21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921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921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921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4, December 2008, Pages 640–652,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https://doi.org/10.1086/592126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Theoretical model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36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4, December 2008, Pages 640–652,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https://doi.org/10.1086/592126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Illustration of the decision interruption procedure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02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4, December 2008, Pages 640–652,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https://doi.org/10.1086/592126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Study 3 results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5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4, December 2008, Pages 640–652,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https://doi.org/10.1086/592126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Study 4 results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99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Theoretical model
</vt:lpstr>
      <vt:lpstr>Figure 2 Illustration of the decision interruption procedure
</vt:lpstr>
      <vt:lpstr>Figure 3 Study 3 results
</vt:lpstr>
      <vt:lpstr>Figure 4 Study 4 results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2024-04-27T00:04:19Z</dcterms:modified>
</cp:coreProperties>
</file>