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41842-D754-4C45-A44D-6B6253CC0D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EECFA-0E68-485B-9615-D9AC0CC523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depicting flow of the study from enrollment to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[2015].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5B2AA-CCC0-4247-8266-0AF37DC27D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opej/fmv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Trop Pediatr</a:t>
            </a:r>
            <a:r>
              <a:rPr lang="en-US" altLang="en-US" sz="1000">
                <a:solidFill>
                  <a:srgbClr val="333333"/>
                </a:solidFill>
              </a:rPr>
              <a:t>, Volume 62, Issue 2, April 2016, Pages 101–106,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https://doi.org/10.1093/tropej/fmv079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Flow diagram depicting flow of the study from enrollment to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Flow diagram depicting flow of the study from enrollment to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2024-04-26T18:27:45Z</dcterms:modified>
</cp:coreProperties>
</file>