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11971-88D4-44F8-AF90-BDB092CA2A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1D740-8A35-4725-9900-2B5A96D9B7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effects in the first (A, B) and third (C) 500 ms time windows of the recovery interval. (A, C) The interaction between ‘interference’ (with/without) and ‘horizontal alignment’ (frontal/occipito-temporal) that reveals a reversed picture in the first as compared with the thirdtime window. (B) The three-way interaction between ‘interference’ (with/without), ‘horizontal alignment’ (frontal/occipito-temporal) and ‘load’ (low/high) that was significant in the first time window.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983D4-51E5-43E9-BD5E-47A9218E19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1075–1087,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Significant effects in the first (A, B) and third (C) 500 ms time windows of the recovery interval. (A, 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Significant effects in the first (A, B) and third (C) 500 ms time windows of the recovery interval. (A, 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2024-04-26T13:41:30Z</dcterms:modified>
</cp:coreProperties>
</file>