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B0AD1-3FBE-4155-B0CB-282F2B2F29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64537-7294-45BD-BFB8-6148F2C369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Unsupervised hierarchical clustering analysis of CNAs. Data were generated using Partek Genome Suite software. Two main distinct clusters were observed: normal/non-progressive leukoplakia (yellow box) and progressive leukoplakia/OSCCs (green box), demonstrating similarity between malignant and progressive lesions (purple and green, respectively), and showing how normal and non-progressive leukoplakia samples (red and blue, respectively) were clustered separately.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8A8EC-C60F-4A0F-B8EA-EA921FD780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2618–2628,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Unsupervised hierarchical clustering analysis of CNAs. Data were generated using Partek Genome Suite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Unsupervised hierarchical clustering analysis of CNAs. Data were generated using Partek Genome Suite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2024-04-26T09:43:35Z</dcterms:modified>
</cp:coreProperties>
</file>