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AC362-CAF1-4EF7-9A6A-3E7A0C4C62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B81DA-F110-49E0-866C-09C2A6A0A0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21EF1-3817-434A-BA22-8AA8D015FC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2024-04-26T14:23:09Z</dcterms:modified>
</cp:coreProperties>
</file>