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03A4BB-DBC3-4D1F-8EA3-E017A97A76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775C0C-1F95-4740-BA6F-6BAB0B6CCF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Top: Visual exploration trial. Bottom: Haptic exploration trial. Each trial is composed by 4 phases: (A) Rest, change of interplug distance; (B) Exploration: visual or haptic according with the type of trial (note that in haptic trials the vision of the object was occluded in this phase); (C) Set: the subject waits for the GO-signal; (D) Reach-grasp: the participant, with vision occluded in both trial types, performs a thumb-index grasping of the 2 plugs.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E087EC-BF31-4BFF-B561-D7EAC78B67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2015, Pages 528–537,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Top: Visual exploration trial. Bottom: Haptic exploration trial. Each trial is composed by 4 phases: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Top: Visual exploration trial. Bottom: Haptic exploration trial. Each trial is composed by 4 phases: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2024-05-01T22:10:43Z</dcterms:modified>
</cp:coreProperties>
</file>