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A6DD54-5342-4CA5-9841-353F3DEC3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2C1CD-25FD-4844-9BCE-27DA1150BA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Best fitted sigmoid curves obtained from the Emax model of (a) M. avium IWGMT49 exposed to clarithromycin and amikacin, between 24 and 120 h, and (b) M. xenopi ATCC 19250 exposed to clarithromycin and moxifloxacin, between 3 and 42 days. A different y-axis scale is used for (a) and (b). Serum Cmax for MAC-infected patients when treated with amikacin (AMK) or clarithromycin (CLR) is included.13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British Society for Antimicrobial Chemotherapy.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19230-B68C-4F3F-A7F9-A95237A8E6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v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70, Issue 10, October 2015, Pages 2838–2843, </a:t>
            </a:r>
            <a:r>
              <a:rPr lang="en-US" altLang="en-US" sz="1000">
                <a:solidFill>
                  <a:srgbClr val="333333"/>
                </a:solidFill>
                <a:hlinkClick r:id="rId3"/>
              </a:rPr>
              <a:t>https://doi.org/10.1093/jac/dkv180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Best fitted sigmoid curves obtained from the E</a:t>
            </a:r>
            <a:r>
              <a:rPr lang="en-US" altLang="en-US" b="0" baseline="-25000"/>
              <a:t>max</a:t>
            </a:r>
            <a:r>
              <a:rPr lang="en-US" altLang="en-US" b="0"/>
              <a:t> model of (a) M. avium IWGMT49 exposed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Best fitted sigmoid curves obtained from the Emax model of (a) M. avium IWGMT49 exposed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2024-04-26T17:44:27Z</dcterms:modified>
</cp:coreProperties>
</file>