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A557D-A633-41A5-83B7-DF717C28EB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35D51D-E3F4-43FA-A09A-533AFED228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parietal ccPAS in the right hemisphere. (A) Parietal ccPAS was performed in the right hemisphere and the MEPs evoked from the right or left M1HAND were recorded from the contralateral FDI muscle. Repeated-measures ANOVA showed that Time had a trend of facilitatory effects on the MEPs from the conditioned right M1 (P = 0.065), but not the unconditioned left M1 (P = 0.414). (B) Effects of right parietal ccPAS on the I/O curve of the right M1HAND. The MEP amplitudes as a function of the TMS intensity at P60 and P120 were significantly higher than those at baseline.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2013.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5D9353-F968-48BE-B25B-54397E354B2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3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2, February 2015, Pages 365–373, </a:t>
            </a:r>
            <a:r>
              <a:rPr lang="en-US" altLang="en-US" sz="1000">
                <a:solidFill>
                  <a:srgbClr val="333333"/>
                </a:solidFill>
                <a:hlinkClick r:id="rId3"/>
              </a:rPr>
              <a:t>https://doi.org/10.1093/cercor/bht230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parietal ccPAS in the right hemisphere. (A) Parietal ccPAS was performed in the right hemisphere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parietal ccPAS in the right hemisphere. (A) Parietal ccPAS was performed in the right hemisphere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2024-04-26T18:05:00Z</dcterms:modified>
</cp:coreProperties>
</file>