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2C145-AF89-4FB5-91FA-B63945D1FD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305F6-5F12-435B-B1E1-678F4B7650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clinical remission rate following intensive GMAA. There was no significant difference in the clinical remission rate following intensive GMAA treatment between UC patients positive for cytomegalovirus (CMV) and UC patients negative for CMV.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European Crohn's and Colitis Organisation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BECD90-1853-40DB-98BF-0D9DC4A790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rohns.2012.12.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Crohns Colitis</a:t>
            </a:r>
            <a:r>
              <a:rPr lang="en-US" altLang="en-US" sz="1000">
                <a:solidFill>
                  <a:srgbClr val="333333"/>
                </a:solidFill>
              </a:rPr>
              <a:t>, Volume 7, Issue 10, November 2013, Pages 803–811, </a:t>
            </a:r>
            <a:r>
              <a:rPr lang="en-US" altLang="en-US" sz="1000">
                <a:solidFill>
                  <a:srgbClr val="333333"/>
                </a:solidFill>
                <a:hlinkClick r:id="rId3"/>
              </a:rPr>
              <a:t>https://doi.org/10.1016/j.crohns.2012.12.003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clinical remission rate following intensive GMAA. There was no significant difference in the clinical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clinical remission rate following intensive GMAA. There was no significant difference in the clinical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2024-04-27T00:51:25Z</dcterms:modified>
</cp:coreProperties>
</file>