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F33B11-4B62-4971-A1B3-68D9F5E92D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A11A1F-248A-484E-910C-3678190A93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Optical images of functional domains in Macaque V1 and V2. Case 1. (A) Blood-vessel map obtained by using green light (570 nm). Lunate sulcus is located at the top. White dot at lower right corner indicates location of marking lesion for later histological alignment. (B) Ocular dominance map (left eye minus right eye). V1/V2 border (indicated by short line at right) is demarcated by the lack of ocular dominance columns in V2. (C) Orientation preference map (horizontal, dark pixels, minus vertical, light pixels). V2 orientation domains (regions between arrows) are up to several times larger than those of V1. They are complementary to locations of thin stripes (indicated by arrows). (D) Color map (red/green isoluminant gratings minus luminance gratings) in which V2 thin stripes (indicated by arrows) and V1 blobs are more activated by the color grating than luminance grating stimuli. Scale bar: 1 mm, applies to (A)–(D). (Same case as shown in Lu and Roe 2007, Fig.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Attribution-NonCommercial-NoDerivs licence (http://creativecommons.org/licenses/by-nc/3.0/)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7518E6-6FCA-472E-856F-1F46B51EFB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516–533, </a:t>
            </a:r>
            <a:r>
              <a:rPr lang="en-US" altLang="en-US" sz="1000">
                <a:solidFill>
                  <a:srgbClr val="333333"/>
                </a:solidFill>
                <a:hlinkClick r:id="rId3"/>
              </a:rPr>
              <a:t>https://doi.org/10.1093/cercor/bhm081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Optical images of functional domains in Macaque V1 and V2. Case 1. (A) Blood-vessel map obtained by using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Optical images of functional domains in Macaque V1 and V2. Case 1. (A) Blood-vessel map obtained by using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2024-04-26T20:10:34Z</dcterms:modified>
</cp:coreProperties>
</file>