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CC87A-9173-4923-9892-488E8E81CF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48625-E9D6-4098-8C63-92858113B1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6. Scatter plot of accuracy for CMA (left) and surface-based (right) parcellations. The median accuracies are 78 and 79%,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CA6F1-2BE2-4441-B006-F14CD18D2A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11–22,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6. Scatter plot of accuracy for CMA (left) and surface-based (right) parcellations. The median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6. Scatter plot of accuracy for CMA (left) and surface-based (right) parcellations. The median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2024-04-26T15:31:35Z</dcterms:modified>
</cp:coreProperties>
</file>