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E1113F-0D23-4733-8DC6-E1D5B87EE8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098D8-7751-4BE7-A719-587EDD8E14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34279-3F11-40C0-8ABF-71D6FAD56A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2024-04-26T10:44:59Z</dcterms:modified>
</cp:coreProperties>
</file>