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AEDD98-D302-4E35-9CF2-617483C2F3E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417EBB-F189-4790-8B14-601D5FEB56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Error is nearly constant over a broad range of firing rates. Separate lines correspond to Gaussian jitter with SD as labeled. Solid black: Poisson-refractory neurons. Dashed gray: Poisson neurons. Error bars on top and bottom traces indicate mean ± SD of MSE over 5 randomly selected band-limited target currents (as a proportion of root-mean-squared target current amplitude).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E01285-95B0-4AF7-B9E5-73C5ED63F4A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l09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8, August 2007, Pages 1830–1840,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https://doi.org/10.1093/cercor/bhl092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Error is nearly constant over a broad range of firing rates. Separate lines correspond to Gaussian jitter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Error is nearly constant over a broad range of firing rates. Separate lines correspond to Gaussian jitter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2024-04-26T01:28:24Z</dcterms:modified>
</cp:coreProperties>
</file>