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142472-BE51-424E-8359-DA57A8D5EB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2A916A-DA54-450B-AC58-0E229AA472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E15D98-FAAC-46A5-8405-7D2314354E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2024-09-19T04:47:04Z</dcterms:modified>
</cp:coreProperties>
</file>