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D8DA3A0-5405-40F4-841A-9C57E3795EB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88575C8-CAA6-48C9-A486-3EB0438857C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E4E0012-67C1-41D5-809C-3EA9C3A18DC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2024-09-20T12:56:18Z</dcterms:modified>
</cp:coreProperties>
</file>