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9156AB-658B-4912-9D82-EF5A49E0DA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9C4A3-1198-4E4F-A518-4B9AB87F8D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3C42D-7613-456B-9C81-5DC2637C68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2024-05-08T21:38:19Z</dcterms:modified>
</cp:coreProperties>
</file>