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11387-1F7F-4EC2-A8F0-97CF5151D7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9B7DC-2947-4576-A72B-C069F5887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Bland–Altman plots shows the agreement of the repeated measures of the oral-format SDMT. The bold line represents the mean of the difference. The limits of agreement (mean of the difference ± 1.96 SDdiff) are represented as the two solid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8E228-2DCB-4ED2-8FD6-897E523EA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356–363,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Bland–Altman plots shows the agreement of the repeated measures of the oral-format SDMT. The bold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Bland–Altman plots shows the agreement of the repeated measures of the oral-format SDMT. The bold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2024-09-18T23:45:52Z</dcterms:modified>
</cp:coreProperties>
</file>