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FC2A8-AE9E-45F6-A3A0-CED82C2347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7D1173-E770-45AA-86D2-A73A0A04DB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Bland–Altman plots shows the agreement of the repeated measures of the oral-format SDMT. The bold line represents the mean of the difference. The limits of agreement (mean of the difference ± 1.96 SDdiff) are represented as the two solid lines.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617FDB-083E-4E23-BC44-F4FF647762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4, June 2011, Pages 356–363,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The Bland–Altman plots shows the agreement of the repeated measures of the oral-format SDMT. The bold 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23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The Bland–Altman plots shows the agreement of the repeated measures of the oral-format SDMT. The bold 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2024-05-08T04:15:42Z</dcterms:modified>
</cp:coreProperties>
</file>