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99B61-133A-445E-9AF3-E9A93F310D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95AD40-87D5-4D44-AB2B-C08360F4CF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Bland–Altman plots shows the agreement of the repeated measures of the oral-format SDMT. The bold line represents the mean of the difference. The limits of agreement (mean of the difference ± 1.96 SDdiff) are represented as the two solid 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58A72-9843-49E6-98DC-104B7F093E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356–363,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 Bland–Altman plots shows the agreement of the repeated measures of the oral-format SDMT. The bold 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2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The Bland–Altman plots shows the agreement of the repeated measures of the oral-format SDMT. The bold 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2024-09-20T03:28:23Z</dcterms:modified>
</cp:coreProperties>
</file>