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723B1-1477-45B2-8627-46B6585B5F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7C49A-4271-4951-BA1F-628A80CBC6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FRED is organized into four major parts: sequence input, application of prediction methods, filtering of the results and model testing.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2ABC9-0004-49C6-B75D-BCD0BD378A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p4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25, Issue 20, October 2009, Pages 2758–2759,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https://doi.org/10.1093/bioinformatics/btp409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FRED is organized into four major parts: sequence input, application of prediction methods, filtering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57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FRED is organized into four major parts: sequence input, application of prediction methods, filtering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2024-04-26T14:24:37Z</dcterms:modified>
</cp:coreProperties>
</file>