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08C762-B991-42A2-98A0-D56E552282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E54BEB-0827-44F3-98A9-FF8FA25693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Perceptions of cigarette packs among UK children (n = 806) and adult smokers (n = 516)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3F2B9-27CB-4436-8460-F82BB00031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Perceptions of plain packs among UK children (n = 806) and adult smokers (n = 516)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3F2B9-27CB-4436-8460-F82BB000318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p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pub/ckp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19, Issue 6, December 2009, Pages 631–637,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https://doi.org/10.1093/eurpub/ckp122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Perceptions of cigarette packs among UK children (n = 806) and adult smokers (n = 516)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65500" y="1371600"/>
            <a:ext cx="24112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19, Issue 6, December 2009, Pages 631–637,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https://doi.org/10.1093/eurpub/ckp122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Perceptions of plain packs among UK children (n = 806) and adult smokers (n = 516)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495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Perceptions of cigarette packs among UK children (n = 806) and adult smokers (n = 516)
</vt:lpstr>
      <vt:lpstr>Figure 2 Perceptions of plain packs among UK children (n = 806) and adult smokers (n = 516)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2024-04-26T01:20:13Z</dcterms:modified>
</cp:coreProperties>
</file>