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0D902B-99BE-47D4-ABA9-70DF33999B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BA19BC-9120-4566-B0B4-88B263A916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Kaplan–Meier plot of distant metastasis-free survival (MFS) by (A) German S3, (B) National Comprehensive Cancer Center Network (NCCN), (C) St Gallen guidelines and (D) EPclin risk groups. 95% confidence intervals (CI) of hazard ratios (HR)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Society for Medical Oncology.This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CDAC8-1AE8-4BD7-B41F-40AAD426175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Kaplan–Meier plot of distant metastasis-free survival (MFS) by EPclin risk groups after considering the (A) German S3, (B) National Comprehensive Cancer Center Network (NCCN) and (C) St Gallen guidelines.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Society for Medical Oncology.This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CDAC8-1AE8-4BD7-B41F-40AAD426175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Kaplan–Meier plot of distant metastasis-free survival (MFS) by EPclin risk groups after considering the biological subtypes (A) ‘Luminal B’ and (B) ‘Luminal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Society for Medical Oncology.This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CDAC8-1AE8-4BD7-B41F-40AAD426175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Kaplan–Meier plot of distant metastasis-free survival (MFS) by EPclin risk groups in (A) grade 1 tumors, (B) grade 2 tumors and (C) grade 3 tumors.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Society for Medical Oncology.This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CDAC8-1AE8-4BD7-B41F-40AAD426175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Putative risk classification scheme for estrogen receptor (ER)-positive, HER2-negative breast cancer patients by combining clinical guidelines and the EPclin test. Metastasis-free survival (MFS) rates are based on the 1702 ER-positive, HER2-negative breast cancer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Society for Medical Oncology.This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CDAC8-1AE8-4BD7-B41F-40AAD426175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s3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s3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nnonc/mds3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nnonc/mds3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nnonc/mds33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24, Issue 3, March 2013, Pages 640–647, </a:t>
            </a:r>
            <a:r>
              <a:rPr lang="en-US" altLang="en-US" sz="1000">
                <a:solidFill>
                  <a:srgbClr val="333333"/>
                </a:solidFill>
                <a:hlinkClick r:id="rId3"/>
              </a:rPr>
              <a:t>https://doi.org/10.1093/annonc/mds334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Kaplan–Meier plot of distant metastasis-free survival (MFS) by (A) German S3, (B) National Comprehensive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018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24, Issue 3, March 2013, Pages 640–647, </a:t>
            </a:r>
            <a:r>
              <a:rPr lang="en-US" altLang="en-US" sz="1000">
                <a:solidFill>
                  <a:srgbClr val="333333"/>
                </a:solidFill>
                <a:hlinkClick r:id="rId3"/>
              </a:rPr>
              <a:t>https://doi.org/10.1093/annonc/mds334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Kaplan–Meier plot of distant metastasis-free survival (MFS) by EPclin risk groups after considering the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74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24, Issue 3, March 2013, Pages 640–647, </a:t>
            </a:r>
            <a:r>
              <a:rPr lang="en-US" altLang="en-US" sz="1000">
                <a:solidFill>
                  <a:srgbClr val="333333"/>
                </a:solidFill>
                <a:hlinkClick r:id="rId3"/>
              </a:rPr>
              <a:t>https://doi.org/10.1093/annonc/mds334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Kaplan–Meier plot of distant metastasis-free survival (MFS) by EPclin risk groups after considering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7777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24, Issue 3, March 2013, Pages 640–647, </a:t>
            </a:r>
            <a:r>
              <a:rPr lang="en-US" altLang="en-US" sz="1000">
                <a:solidFill>
                  <a:srgbClr val="333333"/>
                </a:solidFill>
                <a:hlinkClick r:id="rId3"/>
              </a:rPr>
              <a:t>https://doi.org/10.1093/annonc/mds334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Kaplan–Meier plot of distant metastasis-free survival (MFS) by EPclin risk groups in (A) grade 1 tumors,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230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24, Issue 3, March 2013, Pages 640–647, </a:t>
            </a:r>
            <a:r>
              <a:rPr lang="en-US" altLang="en-US" sz="1000">
                <a:solidFill>
                  <a:srgbClr val="333333"/>
                </a:solidFill>
                <a:hlinkClick r:id="rId3"/>
              </a:rPr>
              <a:t>https://doi.org/10.1093/annonc/mds334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Putative risk classification scheme for estrogen receptor (ER)-positive, HER2-negative breast cancer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08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Kaplan–Meier plot of distant metastasis-free survival (MFS) by (A) German S3, (B) National Comprehensive ...</vt:lpstr>
      <vt:lpstr>Figure 2 Kaplan–Meier plot of distant metastasis-free survival (MFS) by EPclin risk groups after considering the (A) ...</vt:lpstr>
      <vt:lpstr>Figure 3 Kaplan–Meier plot of distant metastasis-free survival (MFS) by EPclin risk groups after considering the ...</vt:lpstr>
      <vt:lpstr>Figure 4 Kaplan–Meier plot of distant metastasis-free survival (MFS) by EPclin risk groups in (A) grade 1 tumors, (B) ...</vt:lpstr>
      <vt:lpstr>Figure 5 Putative risk classification scheme for estrogen receptor (ER)-positive, HER2-negative breast cancer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2024-05-01T21:35:10Z</dcterms:modified>
</cp:coreProperties>
</file>