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6A172-3355-4FA1-857E-4FBC1C8E8A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5A20B-C896-44F7-B2F1-D355A5B5E8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E2915-7F18-4010-AC3C-0453E204B9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2024-04-26T21:29:18Z</dcterms:modified>
</cp:coreProperties>
</file>