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5DE1D-6A28-4A07-BA74-6A47110700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DB713-E3B4-421F-B4A3-80EB90FAB3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Cell cycle analysis of synchronous MCF-7 cells grown in medium containing 0.2% (v/v) ethanol (as control) or treated with 5.0 μg/ml of huanglian for up to 24 h. Cells were partially arrested at G 0 /G 1 phase with decreased cell population at S and G 2 /M phase. This is a representative result of three independent experiments.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no.11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F561F-DD4F-42CB-BD99-FAEF304437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11, November 2005, Pages 1934–1939,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Cell cycle analysis of synchronous MCF-7 cells grown in medium containing 0.2% (v/v) ethanol (as control)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Cell cycle analysis of synchronous MCF-7 cells grown in medium containing 0.2% (v/v) ethanol (as control)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2024-04-26T13:55:13Z</dcterms:modified>
</cp:coreProperties>
</file>