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5BC91-54BD-4E48-A1BC-E2DB890B7F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1187BD-386F-45BA-94EB-AFDB08A2F7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Dendritic morphology of hippocampal CR cells. (A) Fluorescence micrograph showing the density and distribution pattern of EGFP-CR cells close to the HF as indicated by the dashed line. Note that the stem dendrites of CR cells are mainly oriented toward the hippocampal fissure regardless of the somatic orientation. Scale bar 50 µm. (B–E) Heterogeneity of the dendritic arborization of CR cells, despite the characteristic bipolar morphology with the stem dendrite emerging from one pole of the soma and the axons from the opposite pole. Note the differences in length and complexity of the dendritic trees of sample cells and the variable density in spine- and/or filopodial-like appendages (compare B,D and E with B2 and C) on the dendritic arborization. Notice also the presence of somatic spine-like structures (B1). (F) High magnification of a dendrite with a growth-cone like structure at its tip. Scale bar in B–E 25 µm, in F 2 µm and 10 µm in the inset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56D23-002A-4E7B-8AB0-FB49A7B1DF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855–872, </a:t>
            </a:r>
            <a:r>
              <a:rPr lang="en-US" altLang="en-US" sz="1000">
                <a:solidFill>
                  <a:srgbClr val="333333"/>
                </a:solidFill>
                <a:hlinkClick r:id="rId3"/>
              </a:rPr>
              <a:t>https://doi.org/10.1093/cercor/bhv271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Dendritic morphology of hippocampal CR cells. (A) Fluorescence micrograph showing the density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Dendritic morphology of hippocampal CR cells. (A) Fluorescence micrograph showing the density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2024-04-26T20:51:05Z</dcterms:modified>
</cp:coreProperties>
</file>