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B3B80-4096-418D-920B-D6C1C8A0E3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AB542-EE8A-40C0-B3F0-484D3A19A8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proRIP2 on translation in vitro. Synthetic RNAs were translated in the presence of 3H-Leu and 35S-Met for 30 min prior to the addition of a 4-fold mass excess of a second, control (zein) transcript. Translation products were fractionated by SDS-PAGE and subjected to fluorography. The times listed below the panels indicate the length of incubation after the addition of the second transcript. Positions of the reporter zein (dashes), proRIP3:2 (open arrowheads), and deletion mutant active RIP3:1 (closed arrowheads) are indicated. The panels (A, B, and C) correspond to three different experiments; the combination of first and second transcripts is specified at the bottom.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Journal of Experimental Botany, Vol. 55, No. 406, © Society for Experimental Biology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870012-28FC-49EB-916A-04F6E2BCD2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h2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55, Issue 406, October 2004, Pages 2219–2233,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https://doi.org/10.1093/jxb/erh243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Effect of proRIP2 on translation in vitro. Synthetic RNAs were translated in the presence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Effect of proRIP2 on translation in vitro. Synthetic RNAs were translated in the presence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2024-04-26T03:47:09Z</dcterms:modified>
</cp:coreProperties>
</file>