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B32104-3F63-4F62-A3DA-ACEDD314DEC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390D43-44CC-4D76-BA65-AAD5C3ACDFF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Oxygen fluxes obtained by measurements in different regions of intact root apices (DZ, division zone; TZ, transition zone; EZ, elongation zone) under normoxic (filled circles) or hypoxic (open circles) conditions. Data are the means ± SD (n = 16).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Japanese Society of Plant Physiologists.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B016A3-F76B-41EF-982C-0B29DA2CE96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pcp/pcs03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Plant Cell Physiol</a:t>
            </a:r>
            <a:r>
              <a:rPr lang="en-US" altLang="en-US" sz="1000">
                <a:solidFill>
                  <a:srgbClr val="333333"/>
                </a:solidFill>
              </a:rPr>
              <a:t>, Volume 53, Issue 5, May 2012, Pages 912–920,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https://doi.org/10.1093/pcp/pcs034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Oxygen fluxes obtained by measurements in different regions of intact root apices (DZ, division zone; TZ,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 Oxygen fluxes obtained by measurements in different regions of intact root apices (DZ, division zone; TZ,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2024-04-26T17:12:48Z</dcterms:modified>
</cp:coreProperties>
</file>