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68DC7-8D54-4BC9-A714-EA2B291A88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D960C-80D4-4EE7-B51C-2BF674ED04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FLCN is a regulator of TDP-43 localization. (A) HEK 293 cells were co-transfected with GFP or GFP-FLCN and HA-TDP-43 for 24 h. For CHX treatment, the cells were then incubated with CHX (100 µg/ml) for 12 h. For LMB treatment, the cells were then cultured for another 11 h, and then treated with LMB (20 ng/ml) for 1 h. Finally, the cells were subjected to immunofluorescence assay using antibody against HA (red). The stained cells were visualized using microscope IX71. Regions within the dotted boxes are magnified in the insets.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E46C6-57E9-4E9C-ACAD-E3EFBB0C10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FLCN is a regulator of TDP-43 localization. (A) HEK 293 cells were co-transfected with GFP or GFP-FLCN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FLCN is a regulator of TDP-43 localization. (A) HEK 293 cells were co-transfected with GFP or GFP-FLCN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2024-05-08T19:59:48Z</dcterms:modified>
</cp:coreProperties>
</file>