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38052EC-2B2B-4E1C-ACD3-9D48F6884C2E}"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E2AC968-BA12-458D-BE08-7C85EEDC6496}"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FLCN is a regulator of TDP-43 localization. (A) HEK 293 cells were co-transfected with GFP or GFP-FLCN and HA-TDP-43 for 24 h. For CHX treatment, the cells were then incubated with CHX (100 µg/ml) for 12 h. For LMB treatment, the cells were then cultured for another 11 h, and then treated with LMB (20 ng/ml) for 1 h. Finally, the cells were subjected to immunofluorescence assay using antibody against HA (red). The stained cells were visualized using microscope IX71. Regions within the dotted boxes are magnified in the insets. Scale bar, 5 µm.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2015.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DB5C22D-E001-4825-844B-78D0364D7139}"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hmg/ddv450"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25, Issue 1, 1 January 2016, Pages 83–96, </a:t>
            </a:r>
            <a:r>
              <a:rPr lang="en-US" altLang="en-US" sz="1000">
                <a:solidFill>
                  <a:srgbClr val="333333"/>
                </a:solidFill>
                <a:hlinkClick r:id="rId3"/>
              </a:rPr>
              <a:t>https://doi.org/10.1093/hmg/ddv450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FLCN is a regulator of TDP-43 localization. (A) HEK 293 cells were co-transfected with GFP or GFP-FLCN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FLCN is a regulator of TDP-43 localization. (A) HEK 293 cells were co-transfected with GFP or GFP-FLCN and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2024-09-21T04:29:59Z</dcterms:modified>
</cp:coreProperties>
</file>