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F2B2E-40BE-407D-94E1-E984DB0FB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35771-1581-4654-93CC-A1249A161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3FF6D-9E17-442B-8340-C67F08B6D4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2024-04-26T04:16:00Z</dcterms:modified>
</cp:coreProperties>
</file>