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DE1485-E771-4F30-A4BE-58651A11EE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D485C4-CE7B-44D6-AD85-D589F3C558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postspike potentials from (A) a layer 5 corticothalamic neuron and (B) a layer 6 corticothalamic neuron illustrating the prominent DAP in the layer 5 neuron and the prominent fAHP in the layer 6 neuron. Only spikes after the initial burst in bursting neurons were used to measure both the fAHP and the DAP. Action potential heights are truncated for clarity.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862DB1-1913-4B0D-8404-0566B761EF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12, December 2009, Pages 2810–2826,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Examples of postspike potentials from (A) a layer 5 corticothalamic neuron and (B) a layer 6 corticothalamic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Examples of postspike potentials from (A) a layer 5 corticothalamic neuron and (B) a layer 6 corticothalamic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2024-04-26T20:46:13Z</dcterms:modified>
</cp:coreProperties>
</file>