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AD8481-326E-438E-93F2-02737212F8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DC6308-A1D2-444D-A2FC-69ED729AC2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 of the B1 − R1 colours (Monet et al. 2003) against J − K colours (Skrutskie et al. 2006) for all the Miras in Kharchenko &amp; Kilpio (2000), left, and all the stars in this sample observed by STEREO/HI-1, right. V2055 Sgr, a known Mira, is the star with the largest value of B1 − R1 in our sample, whilst V718 Tau, also a known Mira, has the second-largest value of B1 − R1 and the largest value of J − 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3669E-924E-4436-975F-4627A6D18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44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2, 21 October 2012, Pages 816–832,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https://doi.org/10.1111/j.1365-2966.2012.21445.x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Plot of the B1 − R1 colours (Monet et al. 2003) against J − K colours (Skrutskie et al. 2006) for all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Plot of the B1 − R1 colours (Monet et al. 2003) against J − K colours (Skrutskie et al. 2006) for all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2024-04-27T04:43:44Z</dcterms:modified>
</cp:coreProperties>
</file>