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2A179-E200-4071-BBA8-6929188371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CF865-2CC1-474B-917F-D7A1AFE3CA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Dorsal thalamic axons do not avoid Sema5B either in vitro or organotypic slice culture. (A–E) E14 dorsally derived thalamic explants cultured with control (A, B) or Sema5B-expressing (C, D) HEK293 cells, quantified (as described in Fig. 3L) as percentage of axon contact with cell islands (±SEM; E). (A, C) Tuj1-labeled axons. (B, D) Overlay of Tuj1 (red) and phalloidin (green), showing axonal contact with cell islands. (F, G) Confocal images of E14.5 organotypic slice cultures showing DiI-labeled dorsal thalamic axons pathfinding normally into the IZ of the cortex through control (F) or Sema5B-expressing (G) HEK293 cells. The area of cell overlay is defined by a green outline. Scale bar in (A) represents 100 μm for panels (A–D). Scale bar in (F) represents 350 μm for panels (F and 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7CDA7-8762-4996-B325-6AB5BB8B4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1408–1421,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Dorsal thalamic axons do not avoid Sema5B either in vitro or organotypic slice culture. (A–E) E14 dorsally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Dorsal thalamic axons do not avoid Sema5B either in vitro or organotypic slice culture. (A–E) E14 dorsally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2024-04-27T00:14:19Z</dcterms:modified>
</cp:coreProperties>
</file>